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notesMasterIdLst>
    <p:notesMasterId r:id="rId3"/>
  </p:notesMasterIdLst>
  <p:sldIdLst>
    <p:sldId id="256" r:id="rId2"/>
  </p:sldIdLst>
  <p:sldSz cx="5759450" cy="16559213"/>
  <p:notesSz cx="6881813" cy="96615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Névtelen szakasz" id="{365995DA-00A8-451C-8F2E-9708BBEF129C}">
          <p14:sldIdLst>
            <p14:sldId id="25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E8F0"/>
    <a:srgbClr val="ACD2FE"/>
    <a:srgbClr val="E2EEEE"/>
    <a:srgbClr val="9EC4C5"/>
    <a:srgbClr val="FCE2D4"/>
    <a:srgbClr val="CDE1E1"/>
    <a:srgbClr val="9EC5C6"/>
    <a:srgbClr val="FECE54"/>
    <a:srgbClr val="EB6A27"/>
    <a:srgbClr val="FEE98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12" autoAdjust="0"/>
    <p:restoredTop sz="96240" autoAdjust="0"/>
  </p:normalViewPr>
  <p:slideViewPr>
    <p:cSldViewPr snapToGrid="0">
      <p:cViewPr>
        <p:scale>
          <a:sx n="98" d="100"/>
          <a:sy n="98" d="100"/>
        </p:scale>
        <p:origin x="3216" y="-46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82913" cy="484188"/>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97313" y="0"/>
            <a:ext cx="2982912" cy="484188"/>
          </a:xfrm>
          <a:prstGeom prst="rect">
            <a:avLst/>
          </a:prstGeom>
        </p:spPr>
        <p:txBody>
          <a:bodyPr vert="horz" lIns="91440" tIns="45720" rIns="91440" bIns="45720" rtlCol="0"/>
          <a:lstStyle>
            <a:lvl1pPr algn="r">
              <a:defRPr sz="1200"/>
            </a:lvl1pPr>
          </a:lstStyle>
          <a:p>
            <a:fld id="{9B7A8BCE-419A-4F3C-9641-21E0156BF8C8}" type="datetimeFigureOut">
              <a:rPr lang="hu-HU" smtClean="0"/>
              <a:t>2025. 02. 12.</a:t>
            </a:fld>
            <a:endParaRPr lang="hu-HU"/>
          </a:p>
        </p:txBody>
      </p:sp>
      <p:sp>
        <p:nvSpPr>
          <p:cNvPr id="4" name="Diakép helye 3"/>
          <p:cNvSpPr>
            <a:spLocks noGrp="1" noRot="1" noChangeAspect="1"/>
          </p:cNvSpPr>
          <p:nvPr>
            <p:ph type="sldImg" idx="2"/>
          </p:nvPr>
        </p:nvSpPr>
        <p:spPr>
          <a:xfrm>
            <a:off x="2874963" y="1208088"/>
            <a:ext cx="1133475" cy="3260725"/>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8975" y="4649788"/>
            <a:ext cx="5505450" cy="38036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9177338"/>
            <a:ext cx="2982913" cy="484187"/>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97313" y="9177338"/>
            <a:ext cx="2982912" cy="484187"/>
          </a:xfrm>
          <a:prstGeom prst="rect">
            <a:avLst/>
          </a:prstGeom>
        </p:spPr>
        <p:txBody>
          <a:bodyPr vert="horz" lIns="91440" tIns="45720" rIns="91440" bIns="45720" rtlCol="0" anchor="b"/>
          <a:lstStyle>
            <a:lvl1pPr algn="r">
              <a:defRPr sz="1200"/>
            </a:lvl1pPr>
          </a:lstStyle>
          <a:p>
            <a:fld id="{6451FA49-56AF-47B8-9250-8337E3C92E0F}" type="slidenum">
              <a:rPr lang="hu-HU" smtClean="0"/>
              <a:t>‹#›</a:t>
            </a:fld>
            <a:endParaRPr lang="hu-HU"/>
          </a:p>
        </p:txBody>
      </p:sp>
    </p:spTree>
    <p:extLst>
      <p:ext uri="{BB962C8B-B14F-4D97-AF65-F5344CB8AC3E}">
        <p14:creationId xmlns:p14="http://schemas.microsoft.com/office/powerpoint/2010/main" val="1441675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a:xfrm>
            <a:off x="2874963" y="1208088"/>
            <a:ext cx="1133475" cy="3260725"/>
          </a:xfrm>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6451FA49-56AF-47B8-9250-8337E3C92E0F}" type="slidenum">
              <a:rPr lang="hu-HU" smtClean="0"/>
              <a:t>1</a:t>
            </a:fld>
            <a:endParaRPr lang="hu-HU"/>
          </a:p>
        </p:txBody>
      </p:sp>
    </p:spTree>
    <p:extLst>
      <p:ext uri="{BB962C8B-B14F-4D97-AF65-F5344CB8AC3E}">
        <p14:creationId xmlns:p14="http://schemas.microsoft.com/office/powerpoint/2010/main" val="2153526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Title 1"/>
          <p:cNvSpPr>
            <a:spLocks noGrp="1"/>
          </p:cNvSpPr>
          <p:nvPr>
            <p:ph type="ctrTitle"/>
          </p:nvPr>
        </p:nvSpPr>
        <p:spPr>
          <a:xfrm>
            <a:off x="431965" y="2710041"/>
            <a:ext cx="4895533" cy="5765059"/>
          </a:xfrm>
        </p:spPr>
        <p:txBody>
          <a:bodyPr anchor="b"/>
          <a:lstStyle>
            <a:lvl1pPr algn="ctr">
              <a:defRPr sz="3779"/>
            </a:lvl1pPr>
          </a:lstStyle>
          <a:p>
            <a:r>
              <a:rPr lang="hu-HU"/>
              <a:t>Mintacím szerkesztése</a:t>
            </a:r>
            <a:endParaRPr lang="en-US" dirty="0"/>
          </a:p>
        </p:txBody>
      </p:sp>
      <p:sp>
        <p:nvSpPr>
          <p:cNvPr id="3" name="Subtitle 2"/>
          <p:cNvSpPr>
            <a:spLocks noGrp="1"/>
          </p:cNvSpPr>
          <p:nvPr>
            <p:ph type="subTitle" idx="1"/>
          </p:nvPr>
        </p:nvSpPr>
        <p:spPr>
          <a:xfrm>
            <a:off x="719931" y="8697424"/>
            <a:ext cx="4319588" cy="3997975"/>
          </a:xfrm>
        </p:spPr>
        <p:txBody>
          <a:bodyPr/>
          <a:lstStyle>
            <a:lvl1pPr marL="0" indent="0" algn="ctr">
              <a:buNone/>
              <a:defRPr sz="1512"/>
            </a:lvl1pPr>
            <a:lvl2pPr marL="287983" indent="0" algn="ctr">
              <a:buNone/>
              <a:defRPr sz="1260"/>
            </a:lvl2pPr>
            <a:lvl3pPr marL="575967" indent="0" algn="ctr">
              <a:buNone/>
              <a:defRPr sz="1134"/>
            </a:lvl3pPr>
            <a:lvl4pPr marL="863949" indent="0" algn="ctr">
              <a:buNone/>
              <a:defRPr sz="1008"/>
            </a:lvl4pPr>
            <a:lvl5pPr marL="1151932" indent="0" algn="ctr">
              <a:buNone/>
              <a:defRPr sz="1008"/>
            </a:lvl5pPr>
            <a:lvl6pPr marL="1439914" indent="0" algn="ctr">
              <a:buNone/>
              <a:defRPr sz="1008"/>
            </a:lvl6pPr>
            <a:lvl7pPr marL="1727898" indent="0" algn="ctr">
              <a:buNone/>
              <a:defRPr sz="1008"/>
            </a:lvl7pPr>
            <a:lvl8pPr marL="2015881" indent="0" algn="ctr">
              <a:buNone/>
              <a:defRPr sz="1008"/>
            </a:lvl8pPr>
            <a:lvl9pPr marL="2303864" indent="0" algn="ctr">
              <a:buNone/>
              <a:defRPr sz="1008"/>
            </a:lvl9pPr>
          </a:lstStyle>
          <a:p>
            <a:r>
              <a:rPr lang="hu-HU"/>
              <a:t>Kattintson ide az alcím mintájának szerkesztéséhez</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1845294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Vertical Text Placeholder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7861625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21613" y="881625"/>
            <a:ext cx="1241881" cy="14033168"/>
          </a:xfrm>
        </p:spPr>
        <p:txBody>
          <a:bodyPr vert="eaVert"/>
          <a:lstStyle/>
          <a:p>
            <a:r>
              <a:rPr lang="hu-HU"/>
              <a:t>Mintacím szerkesztése</a:t>
            </a:r>
            <a:endParaRPr lang="en-US" dirty="0"/>
          </a:p>
        </p:txBody>
      </p:sp>
      <p:sp>
        <p:nvSpPr>
          <p:cNvPr id="3" name="Vertical Text Placeholder 2"/>
          <p:cNvSpPr>
            <a:spLocks noGrp="1"/>
          </p:cNvSpPr>
          <p:nvPr>
            <p:ph type="body" orient="vert" idx="1"/>
          </p:nvPr>
        </p:nvSpPr>
        <p:spPr>
          <a:xfrm>
            <a:off x="395969" y="881625"/>
            <a:ext cx="3653651" cy="1403316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746387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514544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Title 1"/>
          <p:cNvSpPr>
            <a:spLocks noGrp="1"/>
          </p:cNvSpPr>
          <p:nvPr>
            <p:ph type="title"/>
          </p:nvPr>
        </p:nvSpPr>
        <p:spPr>
          <a:xfrm>
            <a:off x="392963" y="4128310"/>
            <a:ext cx="4967526" cy="6888171"/>
          </a:xfrm>
        </p:spPr>
        <p:txBody>
          <a:bodyPr anchor="b"/>
          <a:lstStyle>
            <a:lvl1pPr>
              <a:defRPr sz="3779"/>
            </a:lvl1pPr>
          </a:lstStyle>
          <a:p>
            <a:r>
              <a:rPr lang="hu-HU"/>
              <a:t>Mintacím szerkesztése</a:t>
            </a:r>
            <a:endParaRPr lang="en-US" dirty="0"/>
          </a:p>
        </p:txBody>
      </p:sp>
      <p:sp>
        <p:nvSpPr>
          <p:cNvPr id="3" name="Text Placeholder 2"/>
          <p:cNvSpPr>
            <a:spLocks noGrp="1"/>
          </p:cNvSpPr>
          <p:nvPr>
            <p:ph type="body" idx="1"/>
          </p:nvPr>
        </p:nvSpPr>
        <p:spPr>
          <a:xfrm>
            <a:off x="392963" y="11081648"/>
            <a:ext cx="4967526" cy="3622327"/>
          </a:xfrm>
        </p:spPr>
        <p:txBody>
          <a:bodyPr/>
          <a:lstStyle>
            <a:lvl1pPr marL="0" indent="0">
              <a:buNone/>
              <a:defRPr sz="1512">
                <a:solidFill>
                  <a:schemeClr val="tx1"/>
                </a:solidFill>
              </a:defRPr>
            </a:lvl1pPr>
            <a:lvl2pPr marL="287983" indent="0">
              <a:buNone/>
              <a:defRPr sz="1260">
                <a:solidFill>
                  <a:schemeClr val="tx1">
                    <a:tint val="75000"/>
                  </a:schemeClr>
                </a:solidFill>
              </a:defRPr>
            </a:lvl2pPr>
            <a:lvl3pPr marL="575967" indent="0">
              <a:buNone/>
              <a:defRPr sz="1134">
                <a:solidFill>
                  <a:schemeClr val="tx1">
                    <a:tint val="75000"/>
                  </a:schemeClr>
                </a:solidFill>
              </a:defRPr>
            </a:lvl3pPr>
            <a:lvl4pPr marL="863949" indent="0">
              <a:buNone/>
              <a:defRPr sz="1008">
                <a:solidFill>
                  <a:schemeClr val="tx1">
                    <a:tint val="75000"/>
                  </a:schemeClr>
                </a:solidFill>
              </a:defRPr>
            </a:lvl4pPr>
            <a:lvl5pPr marL="1151932" indent="0">
              <a:buNone/>
              <a:defRPr sz="1008">
                <a:solidFill>
                  <a:schemeClr val="tx1">
                    <a:tint val="75000"/>
                  </a:schemeClr>
                </a:solidFill>
              </a:defRPr>
            </a:lvl5pPr>
            <a:lvl6pPr marL="1439914" indent="0">
              <a:buNone/>
              <a:defRPr sz="1008">
                <a:solidFill>
                  <a:schemeClr val="tx1">
                    <a:tint val="75000"/>
                  </a:schemeClr>
                </a:solidFill>
              </a:defRPr>
            </a:lvl6pPr>
            <a:lvl7pPr marL="1727898" indent="0">
              <a:buNone/>
              <a:defRPr sz="1008">
                <a:solidFill>
                  <a:schemeClr val="tx1">
                    <a:tint val="75000"/>
                  </a:schemeClr>
                </a:solidFill>
              </a:defRPr>
            </a:lvl7pPr>
            <a:lvl8pPr marL="2015881" indent="0">
              <a:buNone/>
              <a:defRPr sz="1008">
                <a:solidFill>
                  <a:schemeClr val="tx1">
                    <a:tint val="75000"/>
                  </a:schemeClr>
                </a:solidFill>
              </a:defRPr>
            </a:lvl8pPr>
            <a:lvl9pPr marL="2303864" indent="0">
              <a:buNone/>
              <a:defRPr sz="1008">
                <a:solidFill>
                  <a:schemeClr val="tx1">
                    <a:tint val="75000"/>
                  </a:schemeClr>
                </a:solidFill>
              </a:defRPr>
            </a:lvl9pPr>
          </a:lstStyle>
          <a:p>
            <a:pPr lvl="0"/>
            <a:r>
              <a:rPr lang="hu-HU"/>
              <a:t>Mintaszöveg szerkesztése</a:t>
            </a:r>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927817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sz="half" idx="1"/>
          </p:nvPr>
        </p:nvSpPr>
        <p:spPr>
          <a:xfrm>
            <a:off x="39596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Content Placeholder 3"/>
          <p:cNvSpPr>
            <a:spLocks noGrp="1"/>
          </p:cNvSpPr>
          <p:nvPr>
            <p:ph sz="half" idx="2"/>
          </p:nvPr>
        </p:nvSpPr>
        <p:spPr>
          <a:xfrm>
            <a:off x="291572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Date Placeholder 4"/>
          <p:cNvSpPr>
            <a:spLocks noGrp="1"/>
          </p:cNvSpPr>
          <p:nvPr>
            <p:ph type="dt" sz="half" idx="10"/>
          </p:nvPr>
        </p:nvSpPr>
        <p:spPr/>
        <p:txBody>
          <a:bodyPr/>
          <a:lstStyle/>
          <a:p>
            <a:fld id="{F75E4B7E-9976-4531-AE92-1F7086DE0894}" type="datetimeFigureOut">
              <a:rPr lang="hu-HU" smtClean="0"/>
              <a:t>2025. 02. 12.</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233000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Title 1"/>
          <p:cNvSpPr>
            <a:spLocks noGrp="1"/>
          </p:cNvSpPr>
          <p:nvPr>
            <p:ph type="title"/>
          </p:nvPr>
        </p:nvSpPr>
        <p:spPr>
          <a:xfrm>
            <a:off x="396712" y="881629"/>
            <a:ext cx="4967526" cy="3200682"/>
          </a:xfrm>
        </p:spPr>
        <p:txBody>
          <a:bodyPr/>
          <a:lstStyle/>
          <a:p>
            <a:r>
              <a:rPr lang="hu-HU"/>
              <a:t>Mintacím szerkesztése</a:t>
            </a:r>
            <a:endParaRPr lang="en-US" dirty="0"/>
          </a:p>
        </p:txBody>
      </p:sp>
      <p:sp>
        <p:nvSpPr>
          <p:cNvPr id="3" name="Text Placeholder 2"/>
          <p:cNvSpPr>
            <a:spLocks noGrp="1"/>
          </p:cNvSpPr>
          <p:nvPr>
            <p:ph type="body" idx="1"/>
          </p:nvPr>
        </p:nvSpPr>
        <p:spPr>
          <a:xfrm>
            <a:off x="396719" y="4059309"/>
            <a:ext cx="2436517"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4" name="Content Placeholder 3"/>
          <p:cNvSpPr>
            <a:spLocks noGrp="1"/>
          </p:cNvSpPr>
          <p:nvPr>
            <p:ph sz="half" idx="2"/>
          </p:nvPr>
        </p:nvSpPr>
        <p:spPr>
          <a:xfrm>
            <a:off x="396719" y="6048714"/>
            <a:ext cx="2436517"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Text Placeholder 4"/>
          <p:cNvSpPr>
            <a:spLocks noGrp="1"/>
          </p:cNvSpPr>
          <p:nvPr>
            <p:ph type="body" sz="quarter" idx="3"/>
          </p:nvPr>
        </p:nvSpPr>
        <p:spPr>
          <a:xfrm>
            <a:off x="2915722" y="4059309"/>
            <a:ext cx="2448516"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6" name="Content Placeholder 5"/>
          <p:cNvSpPr>
            <a:spLocks noGrp="1"/>
          </p:cNvSpPr>
          <p:nvPr>
            <p:ph sz="quarter" idx="4"/>
          </p:nvPr>
        </p:nvSpPr>
        <p:spPr>
          <a:xfrm>
            <a:off x="2915722" y="6048714"/>
            <a:ext cx="2448516"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7" name="Date Placeholder 6"/>
          <p:cNvSpPr>
            <a:spLocks noGrp="1"/>
          </p:cNvSpPr>
          <p:nvPr>
            <p:ph type="dt" sz="half" idx="10"/>
          </p:nvPr>
        </p:nvSpPr>
        <p:spPr/>
        <p:txBody>
          <a:bodyPr/>
          <a:lstStyle/>
          <a:p>
            <a:fld id="{F75E4B7E-9976-4531-AE92-1F7086DE0894}" type="datetimeFigureOut">
              <a:rPr lang="hu-HU" smtClean="0"/>
              <a:t>2025. 02. 12.</a:t>
            </a:fld>
            <a:endParaRPr lang="hu-HU"/>
          </a:p>
        </p:txBody>
      </p:sp>
      <p:sp>
        <p:nvSpPr>
          <p:cNvPr id="8" name="Footer Placeholder 7"/>
          <p:cNvSpPr>
            <a:spLocks noGrp="1"/>
          </p:cNvSpPr>
          <p:nvPr>
            <p:ph type="ftr" sz="quarter" idx="11"/>
          </p:nvPr>
        </p:nvSpPr>
        <p:spPr/>
        <p:txBody>
          <a:bodyPr/>
          <a:lstStyle/>
          <a:p>
            <a:endParaRPr lang="hu-HU"/>
          </a:p>
        </p:txBody>
      </p:sp>
      <p:sp>
        <p:nvSpPr>
          <p:cNvPr id="9" name="Slide Number Placeholder 8"/>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410162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Date Placeholder 2"/>
          <p:cNvSpPr>
            <a:spLocks noGrp="1"/>
          </p:cNvSpPr>
          <p:nvPr>
            <p:ph type="dt" sz="half" idx="10"/>
          </p:nvPr>
        </p:nvSpPr>
        <p:spPr/>
        <p:txBody>
          <a:bodyPr/>
          <a:lstStyle/>
          <a:p>
            <a:fld id="{F75E4B7E-9976-4531-AE92-1F7086DE0894}" type="datetimeFigureOut">
              <a:rPr lang="hu-HU" smtClean="0"/>
              <a:t>2025. 02. 12.</a:t>
            </a:fld>
            <a:endParaRPr lang="hu-HU"/>
          </a:p>
        </p:txBody>
      </p:sp>
      <p:sp>
        <p:nvSpPr>
          <p:cNvPr id="4" name="Footer Placeholder 3"/>
          <p:cNvSpPr>
            <a:spLocks noGrp="1"/>
          </p:cNvSpPr>
          <p:nvPr>
            <p:ph type="ftr" sz="quarter" idx="11"/>
          </p:nvPr>
        </p:nvSpPr>
        <p:spPr/>
        <p:txBody>
          <a:bodyPr/>
          <a:lstStyle/>
          <a:p>
            <a:endParaRPr lang="hu-HU"/>
          </a:p>
        </p:txBody>
      </p:sp>
      <p:sp>
        <p:nvSpPr>
          <p:cNvPr id="5" name="Slide Number Placeholder 4"/>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281772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5E4B7E-9976-4531-AE92-1F7086DE0894}" type="datetimeFigureOut">
              <a:rPr lang="hu-HU" smtClean="0"/>
              <a:t>2025. 02. 12.</a:t>
            </a:fld>
            <a:endParaRPr lang="hu-HU"/>
          </a:p>
        </p:txBody>
      </p:sp>
      <p:sp>
        <p:nvSpPr>
          <p:cNvPr id="3" name="Footer Placeholder 2"/>
          <p:cNvSpPr>
            <a:spLocks noGrp="1"/>
          </p:cNvSpPr>
          <p:nvPr>
            <p:ph type="ftr" sz="quarter" idx="11"/>
          </p:nvPr>
        </p:nvSpPr>
        <p:spPr/>
        <p:txBody>
          <a:bodyPr/>
          <a:lstStyle/>
          <a:p>
            <a:endParaRPr lang="hu-HU"/>
          </a:p>
        </p:txBody>
      </p:sp>
      <p:sp>
        <p:nvSpPr>
          <p:cNvPr id="4" name="Slide Number Placeholder 3"/>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65755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Content Placeholder 2"/>
          <p:cNvSpPr>
            <a:spLocks noGrp="1"/>
          </p:cNvSpPr>
          <p:nvPr>
            <p:ph idx="1"/>
          </p:nvPr>
        </p:nvSpPr>
        <p:spPr>
          <a:xfrm>
            <a:off x="2448516" y="2384224"/>
            <a:ext cx="2915722" cy="11767774"/>
          </a:xfrm>
        </p:spPr>
        <p:txBody>
          <a:bodyPr/>
          <a:lstStyle>
            <a:lvl1pPr>
              <a:defRPr sz="2016"/>
            </a:lvl1pPr>
            <a:lvl2pPr>
              <a:defRPr sz="1764"/>
            </a:lvl2pPr>
            <a:lvl3pPr>
              <a:defRPr sz="1512"/>
            </a:lvl3pPr>
            <a:lvl4pPr>
              <a:defRPr sz="1260"/>
            </a:lvl4pPr>
            <a:lvl5pPr>
              <a:defRPr sz="1260"/>
            </a:lvl5pPr>
            <a:lvl6pPr>
              <a:defRPr sz="1260"/>
            </a:lvl6pPr>
            <a:lvl7pPr>
              <a:defRPr sz="1260"/>
            </a:lvl7pPr>
            <a:lvl8pPr>
              <a:defRPr sz="1260"/>
            </a:lvl8pPr>
            <a:lvl9pPr>
              <a:defRPr sz="126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2025. 02. 12.</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76067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Picture Placeholder 2"/>
          <p:cNvSpPr>
            <a:spLocks noGrp="1" noChangeAspect="1"/>
          </p:cNvSpPr>
          <p:nvPr>
            <p:ph type="pic" idx="1"/>
          </p:nvPr>
        </p:nvSpPr>
        <p:spPr>
          <a:xfrm>
            <a:off x="2448516" y="2384224"/>
            <a:ext cx="2915722" cy="11767774"/>
          </a:xfrm>
        </p:spPr>
        <p:txBody>
          <a:bodyPr anchor="t"/>
          <a:lstStyle>
            <a:lvl1pPr marL="0" indent="0">
              <a:buNone/>
              <a:defRPr sz="2016"/>
            </a:lvl1pPr>
            <a:lvl2pPr marL="287983" indent="0">
              <a:buNone/>
              <a:defRPr sz="1764"/>
            </a:lvl2pPr>
            <a:lvl3pPr marL="575967" indent="0">
              <a:buNone/>
              <a:defRPr sz="1512"/>
            </a:lvl3pPr>
            <a:lvl4pPr marL="863949" indent="0">
              <a:buNone/>
              <a:defRPr sz="1260"/>
            </a:lvl4pPr>
            <a:lvl5pPr marL="1151932" indent="0">
              <a:buNone/>
              <a:defRPr sz="1260"/>
            </a:lvl5pPr>
            <a:lvl6pPr marL="1439914" indent="0">
              <a:buNone/>
              <a:defRPr sz="1260"/>
            </a:lvl6pPr>
            <a:lvl7pPr marL="1727898" indent="0">
              <a:buNone/>
              <a:defRPr sz="1260"/>
            </a:lvl7pPr>
            <a:lvl8pPr marL="2015881" indent="0">
              <a:buNone/>
              <a:defRPr sz="1260"/>
            </a:lvl8pPr>
            <a:lvl9pPr marL="2303864" indent="0">
              <a:buNone/>
              <a:defRPr sz="1260"/>
            </a:lvl9pPr>
          </a:lstStyle>
          <a:p>
            <a:r>
              <a:rPr lang="hu-HU"/>
              <a:t>Kép beszúrásához kattintson az ikonra</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2025. 02. 12.</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947782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5962" y="881629"/>
            <a:ext cx="4967526" cy="3200682"/>
          </a:xfrm>
          <a:prstGeom prst="rect">
            <a:avLst/>
          </a:prstGeom>
        </p:spPr>
        <p:txBody>
          <a:bodyPr vert="horz" lIns="91440" tIns="45720" rIns="91440" bIns="45720" rtlCol="0" anchor="ctr">
            <a:normAutofit/>
          </a:bodyPr>
          <a:lstStyle/>
          <a:p>
            <a:r>
              <a:rPr lang="hu-HU"/>
              <a:t>Mintacím szerkesztése</a:t>
            </a:r>
            <a:endParaRPr lang="en-US" dirty="0"/>
          </a:p>
        </p:txBody>
      </p:sp>
      <p:sp>
        <p:nvSpPr>
          <p:cNvPr id="3" name="Text Placeholder 2"/>
          <p:cNvSpPr>
            <a:spLocks noGrp="1"/>
          </p:cNvSpPr>
          <p:nvPr>
            <p:ph type="body" idx="1"/>
          </p:nvPr>
        </p:nvSpPr>
        <p:spPr>
          <a:xfrm>
            <a:off x="395962" y="4408127"/>
            <a:ext cx="4967526" cy="10506669"/>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2"/>
          </p:nvPr>
        </p:nvSpPr>
        <p:spPr>
          <a:xfrm>
            <a:off x="395962" y="15347944"/>
            <a:ext cx="1295876" cy="881625"/>
          </a:xfrm>
          <a:prstGeom prst="rect">
            <a:avLst/>
          </a:prstGeom>
        </p:spPr>
        <p:txBody>
          <a:bodyPr vert="horz" lIns="91440" tIns="45720" rIns="91440" bIns="45720" rtlCol="0" anchor="ctr"/>
          <a:lstStyle>
            <a:lvl1pPr algn="l">
              <a:defRPr sz="756">
                <a:solidFill>
                  <a:schemeClr val="tx1">
                    <a:tint val="75000"/>
                  </a:schemeClr>
                </a:solidFill>
              </a:defRPr>
            </a:lvl1pPr>
          </a:lstStyle>
          <a:p>
            <a:fld id="{F75E4B7E-9976-4531-AE92-1F7086DE0894}" type="datetimeFigureOut">
              <a:rPr lang="hu-HU" smtClean="0"/>
              <a:t>2025. 02. 12.</a:t>
            </a:fld>
            <a:endParaRPr lang="hu-HU"/>
          </a:p>
        </p:txBody>
      </p:sp>
      <p:sp>
        <p:nvSpPr>
          <p:cNvPr id="5" name="Footer Placeholder 4"/>
          <p:cNvSpPr>
            <a:spLocks noGrp="1"/>
          </p:cNvSpPr>
          <p:nvPr>
            <p:ph type="ftr" sz="quarter" idx="3"/>
          </p:nvPr>
        </p:nvSpPr>
        <p:spPr>
          <a:xfrm>
            <a:off x="1907818" y="15347944"/>
            <a:ext cx="1943814" cy="881625"/>
          </a:xfrm>
          <a:prstGeom prst="rect">
            <a:avLst/>
          </a:prstGeom>
        </p:spPr>
        <p:txBody>
          <a:bodyPr vert="horz" lIns="91440" tIns="45720" rIns="91440" bIns="45720" rtlCol="0" anchor="ctr"/>
          <a:lstStyle>
            <a:lvl1pPr algn="ctr">
              <a:defRPr sz="756">
                <a:solidFill>
                  <a:schemeClr val="tx1">
                    <a:tint val="75000"/>
                  </a:schemeClr>
                </a:solidFill>
              </a:defRPr>
            </a:lvl1pPr>
          </a:lstStyle>
          <a:p>
            <a:endParaRPr lang="hu-HU"/>
          </a:p>
        </p:txBody>
      </p:sp>
      <p:sp>
        <p:nvSpPr>
          <p:cNvPr id="6" name="Slide Number Placeholder 5"/>
          <p:cNvSpPr>
            <a:spLocks noGrp="1"/>
          </p:cNvSpPr>
          <p:nvPr>
            <p:ph type="sldNum" sz="quarter" idx="4"/>
          </p:nvPr>
        </p:nvSpPr>
        <p:spPr>
          <a:xfrm>
            <a:off x="4067612" y="15347944"/>
            <a:ext cx="1295876" cy="881625"/>
          </a:xfrm>
          <a:prstGeom prst="rect">
            <a:avLst/>
          </a:prstGeom>
        </p:spPr>
        <p:txBody>
          <a:bodyPr vert="horz" lIns="91440" tIns="45720" rIns="91440" bIns="45720" rtlCol="0" anchor="ctr"/>
          <a:lstStyle>
            <a:lvl1pPr algn="r">
              <a:defRPr sz="756">
                <a:solidFill>
                  <a:schemeClr val="tx1">
                    <a:tint val="75000"/>
                  </a:schemeClr>
                </a:solidFill>
              </a:defRPr>
            </a:lvl1pPr>
          </a:lstStyle>
          <a:p>
            <a:fld id="{C6D0DFD3-CCC3-4E8A-92F3-DE64AAB6B19E}" type="slidenum">
              <a:rPr lang="hu-HU" smtClean="0"/>
              <a:t>‹#›</a:t>
            </a:fld>
            <a:endParaRPr lang="hu-HU"/>
          </a:p>
        </p:txBody>
      </p:sp>
    </p:spTree>
    <p:extLst>
      <p:ext uri="{BB962C8B-B14F-4D97-AF65-F5344CB8AC3E}">
        <p14:creationId xmlns:p14="http://schemas.microsoft.com/office/powerpoint/2010/main" val="595704535"/>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defTabSz="575967" rtl="0" eaLnBrk="1" latinLnBrk="0" hangingPunct="1">
        <a:lnSpc>
          <a:spcPct val="90000"/>
        </a:lnSpc>
        <a:spcBef>
          <a:spcPct val="0"/>
        </a:spcBef>
        <a:buNone/>
        <a:defRPr sz="2772" kern="1200">
          <a:solidFill>
            <a:schemeClr val="tx1"/>
          </a:solidFill>
          <a:latin typeface="+mj-lt"/>
          <a:ea typeface="+mj-ea"/>
          <a:cs typeface="+mj-cs"/>
        </a:defRPr>
      </a:lvl1pPr>
    </p:titleStyle>
    <p:bodyStyle>
      <a:lvl1pPr marL="143992" indent="-143992" algn="l" defTabSz="575967" rtl="0" eaLnBrk="1" latinLnBrk="0" hangingPunct="1">
        <a:lnSpc>
          <a:spcPct val="90000"/>
        </a:lnSpc>
        <a:spcBef>
          <a:spcPts val="630"/>
        </a:spcBef>
        <a:buFont typeface="Arial" panose="020B0604020202020204" pitchFamily="34" charset="0"/>
        <a:buChar char="•"/>
        <a:defRPr sz="1764" kern="1200">
          <a:solidFill>
            <a:schemeClr val="tx1"/>
          </a:solidFill>
          <a:latin typeface="+mn-lt"/>
          <a:ea typeface="+mn-ea"/>
          <a:cs typeface="+mn-cs"/>
        </a:defRPr>
      </a:lvl1pPr>
      <a:lvl2pPr marL="431974" indent="-143992" algn="l" defTabSz="575967" rtl="0" eaLnBrk="1" latinLnBrk="0" hangingPunct="1">
        <a:lnSpc>
          <a:spcPct val="90000"/>
        </a:lnSpc>
        <a:spcBef>
          <a:spcPts val="315"/>
        </a:spcBef>
        <a:buFont typeface="Arial" panose="020B0604020202020204" pitchFamily="34" charset="0"/>
        <a:buChar char="•"/>
        <a:defRPr sz="1512" kern="1200">
          <a:solidFill>
            <a:schemeClr val="tx1"/>
          </a:solidFill>
          <a:latin typeface="+mn-lt"/>
          <a:ea typeface="+mn-ea"/>
          <a:cs typeface="+mn-cs"/>
        </a:defRPr>
      </a:lvl2pPr>
      <a:lvl3pPr marL="719958" indent="-143992" algn="l" defTabSz="575967" rtl="0" eaLnBrk="1" latinLnBrk="0" hangingPunct="1">
        <a:lnSpc>
          <a:spcPct val="90000"/>
        </a:lnSpc>
        <a:spcBef>
          <a:spcPts val="315"/>
        </a:spcBef>
        <a:buFont typeface="Arial" panose="020B0604020202020204" pitchFamily="34" charset="0"/>
        <a:buChar char="•"/>
        <a:defRPr sz="1260" kern="1200">
          <a:solidFill>
            <a:schemeClr val="tx1"/>
          </a:solidFill>
          <a:latin typeface="+mn-lt"/>
          <a:ea typeface="+mn-ea"/>
          <a:cs typeface="+mn-cs"/>
        </a:defRPr>
      </a:lvl3pPr>
      <a:lvl4pPr marL="1007941"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4pPr>
      <a:lvl5pPr marL="129592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5pPr>
      <a:lvl6pPr marL="1583907"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6pPr>
      <a:lvl7pPr marL="1871890"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7pPr>
      <a:lvl8pPr marL="215987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8pPr>
      <a:lvl9pPr marL="2447855"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9pPr>
    </p:bodyStyle>
    <p:otherStyle>
      <a:defPPr>
        <a:defRPr lang="en-US"/>
      </a:defPPr>
      <a:lvl1pPr marL="0" algn="l" defTabSz="575967" rtl="0" eaLnBrk="1" latinLnBrk="0" hangingPunct="1">
        <a:defRPr sz="1134" kern="1200">
          <a:solidFill>
            <a:schemeClr val="tx1"/>
          </a:solidFill>
          <a:latin typeface="+mn-lt"/>
          <a:ea typeface="+mn-ea"/>
          <a:cs typeface="+mn-cs"/>
        </a:defRPr>
      </a:lvl1pPr>
      <a:lvl2pPr marL="287983" algn="l" defTabSz="575967" rtl="0" eaLnBrk="1" latinLnBrk="0" hangingPunct="1">
        <a:defRPr sz="1134" kern="1200">
          <a:solidFill>
            <a:schemeClr val="tx1"/>
          </a:solidFill>
          <a:latin typeface="+mn-lt"/>
          <a:ea typeface="+mn-ea"/>
          <a:cs typeface="+mn-cs"/>
        </a:defRPr>
      </a:lvl2pPr>
      <a:lvl3pPr marL="575967" algn="l" defTabSz="575967" rtl="0" eaLnBrk="1" latinLnBrk="0" hangingPunct="1">
        <a:defRPr sz="1134" kern="1200">
          <a:solidFill>
            <a:schemeClr val="tx1"/>
          </a:solidFill>
          <a:latin typeface="+mn-lt"/>
          <a:ea typeface="+mn-ea"/>
          <a:cs typeface="+mn-cs"/>
        </a:defRPr>
      </a:lvl3pPr>
      <a:lvl4pPr marL="863949" algn="l" defTabSz="575967" rtl="0" eaLnBrk="1" latinLnBrk="0" hangingPunct="1">
        <a:defRPr sz="1134" kern="1200">
          <a:solidFill>
            <a:schemeClr val="tx1"/>
          </a:solidFill>
          <a:latin typeface="+mn-lt"/>
          <a:ea typeface="+mn-ea"/>
          <a:cs typeface="+mn-cs"/>
        </a:defRPr>
      </a:lvl4pPr>
      <a:lvl5pPr marL="1151932" algn="l" defTabSz="575967" rtl="0" eaLnBrk="1" latinLnBrk="0" hangingPunct="1">
        <a:defRPr sz="1134" kern="1200">
          <a:solidFill>
            <a:schemeClr val="tx1"/>
          </a:solidFill>
          <a:latin typeface="+mn-lt"/>
          <a:ea typeface="+mn-ea"/>
          <a:cs typeface="+mn-cs"/>
        </a:defRPr>
      </a:lvl5pPr>
      <a:lvl6pPr marL="1439914" algn="l" defTabSz="575967" rtl="0" eaLnBrk="1" latinLnBrk="0" hangingPunct="1">
        <a:defRPr sz="1134" kern="1200">
          <a:solidFill>
            <a:schemeClr val="tx1"/>
          </a:solidFill>
          <a:latin typeface="+mn-lt"/>
          <a:ea typeface="+mn-ea"/>
          <a:cs typeface="+mn-cs"/>
        </a:defRPr>
      </a:lvl6pPr>
      <a:lvl7pPr marL="1727898" algn="l" defTabSz="575967" rtl="0" eaLnBrk="1" latinLnBrk="0" hangingPunct="1">
        <a:defRPr sz="1134" kern="1200">
          <a:solidFill>
            <a:schemeClr val="tx1"/>
          </a:solidFill>
          <a:latin typeface="+mn-lt"/>
          <a:ea typeface="+mn-ea"/>
          <a:cs typeface="+mn-cs"/>
        </a:defRPr>
      </a:lvl7pPr>
      <a:lvl8pPr marL="2015881" algn="l" defTabSz="575967" rtl="0" eaLnBrk="1" latinLnBrk="0" hangingPunct="1">
        <a:defRPr sz="1134" kern="1200">
          <a:solidFill>
            <a:schemeClr val="tx1"/>
          </a:solidFill>
          <a:latin typeface="+mn-lt"/>
          <a:ea typeface="+mn-ea"/>
          <a:cs typeface="+mn-cs"/>
        </a:defRPr>
      </a:lvl8pPr>
      <a:lvl9pPr marL="2303864" algn="l" defTabSz="575967" rtl="0" eaLnBrk="1" latinLnBrk="0" hangingPunct="1">
        <a:defRPr sz="113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g"/><Relationship Id="rId13" Type="http://schemas.openxmlformats.org/officeDocument/2006/relationships/image" Target="../media/image10.png"/><Relationship Id="rId18" Type="http://schemas.openxmlformats.org/officeDocument/2006/relationships/image" Target="../media/image15.png"/><Relationship Id="rId3" Type="http://schemas.openxmlformats.org/officeDocument/2006/relationships/image" Target="../media/image1.jpg"/><Relationship Id="rId7" Type="http://schemas.openxmlformats.org/officeDocument/2006/relationships/hyperlink" Target="http://www.writeyourwebsitehere.com/" TargetMode="External"/><Relationship Id="rId12" Type="http://schemas.openxmlformats.org/officeDocument/2006/relationships/image" Target="../media/image9.png"/><Relationship Id="rId17" Type="http://schemas.openxmlformats.org/officeDocument/2006/relationships/image" Target="../media/image14.png"/><Relationship Id="rId2" Type="http://schemas.openxmlformats.org/officeDocument/2006/relationships/notesSlide" Target="../notesSlides/notesSlide1.xml"/><Relationship Id="rId16"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4.wmf"/><Relationship Id="rId11" Type="http://schemas.openxmlformats.org/officeDocument/2006/relationships/image" Target="../media/image8.png"/><Relationship Id="rId5" Type="http://schemas.openxmlformats.org/officeDocument/2006/relationships/image" Target="../media/image3.jpg"/><Relationship Id="rId1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image" Target="../media/image2.jpg"/><Relationship Id="rId9" Type="http://schemas.openxmlformats.org/officeDocument/2006/relationships/image" Target="../media/image6.png"/><Relationship Id="rId1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églalap 29">
            <a:extLst>
              <a:ext uri="{FF2B5EF4-FFF2-40B4-BE49-F238E27FC236}">
                <a16:creationId xmlns:a16="http://schemas.microsoft.com/office/drawing/2014/main" id="{764D7214-12D9-8605-DCD6-754D6418D6E8}"/>
              </a:ext>
            </a:extLst>
          </p:cNvPr>
          <p:cNvSpPr/>
          <p:nvPr/>
        </p:nvSpPr>
        <p:spPr>
          <a:xfrm>
            <a:off x="-4" y="14806544"/>
            <a:ext cx="5759450" cy="947560"/>
          </a:xfrm>
          <a:prstGeom prst="rect">
            <a:avLst/>
          </a:prstGeom>
          <a:solidFill>
            <a:srgbClr val="629D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8" name="Kép 7">
            <a:extLst>
              <a:ext uri="{FF2B5EF4-FFF2-40B4-BE49-F238E27FC236}">
                <a16:creationId xmlns:a16="http://schemas.microsoft.com/office/drawing/2014/main" id="{0185FDF3-054E-3570-9EF9-9611116B195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41204" y="9128055"/>
            <a:ext cx="2701412" cy="1800220"/>
          </a:xfrm>
          <a:prstGeom prst="rect">
            <a:avLst/>
          </a:prstGeom>
        </p:spPr>
      </p:pic>
      <p:sp>
        <p:nvSpPr>
          <p:cNvPr id="26" name="Téglalap 25">
            <a:extLst>
              <a:ext uri="{FF2B5EF4-FFF2-40B4-BE49-F238E27FC236}">
                <a16:creationId xmlns:a16="http://schemas.microsoft.com/office/drawing/2014/main" id="{68854B79-5757-AE58-3A69-7DC6B71DE949}"/>
              </a:ext>
            </a:extLst>
          </p:cNvPr>
          <p:cNvSpPr/>
          <p:nvPr/>
        </p:nvSpPr>
        <p:spPr>
          <a:xfrm>
            <a:off x="2842494" y="9324331"/>
            <a:ext cx="2618127" cy="1810577"/>
          </a:xfrm>
          <a:prstGeom prst="rect">
            <a:avLst/>
          </a:prstGeom>
          <a:solidFill>
            <a:srgbClr val="CAE8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Kép 9">
            <a:extLst>
              <a:ext uri="{FF2B5EF4-FFF2-40B4-BE49-F238E27FC236}">
                <a16:creationId xmlns:a16="http://schemas.microsoft.com/office/drawing/2014/main" id="{A0A5F00A-CE6F-65E6-CE5C-D801165B090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2818" y="7024978"/>
            <a:ext cx="2708606" cy="1805015"/>
          </a:xfrm>
          <a:prstGeom prst="rect">
            <a:avLst/>
          </a:prstGeom>
        </p:spPr>
      </p:pic>
      <p:sp>
        <p:nvSpPr>
          <p:cNvPr id="25" name="Téglalap 24">
            <a:extLst>
              <a:ext uri="{FF2B5EF4-FFF2-40B4-BE49-F238E27FC236}">
                <a16:creationId xmlns:a16="http://schemas.microsoft.com/office/drawing/2014/main" id="{2D6C405D-B699-B271-4C3B-B69AE5F0F25A}"/>
              </a:ext>
            </a:extLst>
          </p:cNvPr>
          <p:cNvSpPr/>
          <p:nvPr/>
        </p:nvSpPr>
        <p:spPr>
          <a:xfrm>
            <a:off x="2882633" y="7284273"/>
            <a:ext cx="2577988" cy="1742717"/>
          </a:xfrm>
          <a:prstGeom prst="rect">
            <a:avLst/>
          </a:prstGeom>
          <a:solidFill>
            <a:srgbClr val="CAE8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3" name="Kép 12">
            <a:extLst>
              <a:ext uri="{FF2B5EF4-FFF2-40B4-BE49-F238E27FC236}">
                <a16:creationId xmlns:a16="http://schemas.microsoft.com/office/drawing/2014/main" id="{D9B9988B-14E0-5826-F188-7CC8E73176B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flipH="1">
            <a:off x="332817" y="4928057"/>
            <a:ext cx="2716442" cy="1810236"/>
          </a:xfrm>
          <a:prstGeom prst="rect">
            <a:avLst/>
          </a:prstGeom>
        </p:spPr>
      </p:pic>
      <p:sp>
        <p:nvSpPr>
          <p:cNvPr id="2" name="Téglalap 1">
            <a:extLst>
              <a:ext uri="{FF2B5EF4-FFF2-40B4-BE49-F238E27FC236}">
                <a16:creationId xmlns:a16="http://schemas.microsoft.com/office/drawing/2014/main" id="{7A64F3B9-84F2-4FE9-A203-56B51BC14AE3}"/>
              </a:ext>
            </a:extLst>
          </p:cNvPr>
          <p:cNvSpPr/>
          <p:nvPr/>
        </p:nvSpPr>
        <p:spPr>
          <a:xfrm>
            <a:off x="2859509" y="5170143"/>
            <a:ext cx="2601112" cy="1748929"/>
          </a:xfrm>
          <a:prstGeom prst="rect">
            <a:avLst/>
          </a:prstGeom>
          <a:solidFill>
            <a:srgbClr val="CAE8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2" name="Kép 41">
            <a:extLst>
              <a:ext uri="{FF2B5EF4-FFF2-40B4-BE49-F238E27FC236}">
                <a16:creationId xmlns:a16="http://schemas.microsoft.com/office/drawing/2014/main" id="{B4428236-23A4-48D3-9BD4-B9ECC3C3C2F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4700" y="164378"/>
            <a:ext cx="1741336" cy="254170"/>
          </a:xfrm>
          <a:prstGeom prst="rect">
            <a:avLst/>
          </a:prstGeom>
        </p:spPr>
      </p:pic>
      <p:sp>
        <p:nvSpPr>
          <p:cNvPr id="45" name="object 4">
            <a:extLst>
              <a:ext uri="{FF2B5EF4-FFF2-40B4-BE49-F238E27FC236}">
                <a16:creationId xmlns:a16="http://schemas.microsoft.com/office/drawing/2014/main" id="{313339ED-29F1-432F-9848-E0C1AC0D8081}"/>
              </a:ext>
            </a:extLst>
          </p:cNvPr>
          <p:cNvSpPr txBox="1"/>
          <p:nvPr/>
        </p:nvSpPr>
        <p:spPr>
          <a:xfrm>
            <a:off x="2517339" y="188954"/>
            <a:ext cx="2897953" cy="198048"/>
          </a:xfrm>
          <a:prstGeom prst="rect">
            <a:avLst/>
          </a:prstGeom>
        </p:spPr>
        <p:txBody>
          <a:bodyPr vert="horz" wrap="square" lIns="0" tIns="13253" rIns="0" bIns="0" rtlCol="0">
            <a:spAutoFit/>
          </a:bodyPr>
          <a:lstStyle/>
          <a:p>
            <a:pPr marL="13248" algn="r">
              <a:spcBef>
                <a:spcPts val="104"/>
              </a:spcBef>
            </a:pPr>
            <a:r>
              <a:rPr lang="en-GB" sz="1200" spc="-5" dirty="0">
                <a:solidFill>
                  <a:srgbClr val="65656A"/>
                </a:solidFill>
                <a:cs typeface="OpenSans-Light"/>
              </a:rPr>
              <a:t>Placez ici vos coordonnées !</a:t>
            </a:r>
          </a:p>
        </p:txBody>
      </p:sp>
      <p:sp>
        <p:nvSpPr>
          <p:cNvPr id="47" name="object 53">
            <a:extLst>
              <a:ext uri="{FF2B5EF4-FFF2-40B4-BE49-F238E27FC236}">
                <a16:creationId xmlns:a16="http://schemas.microsoft.com/office/drawing/2014/main" id="{FA564A64-71F0-4777-A2CD-4DA15187FD3E}"/>
              </a:ext>
            </a:extLst>
          </p:cNvPr>
          <p:cNvSpPr txBox="1"/>
          <p:nvPr/>
        </p:nvSpPr>
        <p:spPr>
          <a:xfrm>
            <a:off x="355948" y="14960984"/>
            <a:ext cx="5059342" cy="617676"/>
          </a:xfrm>
          <a:prstGeom prst="rect">
            <a:avLst/>
          </a:prstGeom>
        </p:spPr>
        <p:txBody>
          <a:bodyPr vert="horz" wrap="square" lIns="0" tIns="9277" rIns="0" bIns="0" rtlCol="0">
            <a:spAutoFit/>
          </a:bodyPr>
          <a:lstStyle/>
          <a:p>
            <a:pPr marL="13246" marR="5301">
              <a:lnSpc>
                <a:spcPct val="104200"/>
              </a:lnSpc>
              <a:spcBef>
                <a:spcPts val="73"/>
              </a:spcBef>
            </a:pPr>
            <a:r>
              <a:rPr lang="en-GB" sz="900" dirty="0">
                <a:solidFill>
                  <a:schemeClr val="bg1"/>
                </a:solidFill>
              </a:rPr>
              <a:t>Confirmez ici vos conditions promotionnelles !</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p:txBody>
      </p:sp>
      <p:sp>
        <p:nvSpPr>
          <p:cNvPr id="48" name="object 2">
            <a:extLst>
              <a:ext uri="{FF2B5EF4-FFF2-40B4-BE49-F238E27FC236}">
                <a16:creationId xmlns:a16="http://schemas.microsoft.com/office/drawing/2014/main" id="{EA1C7A6B-34C1-483C-A8B4-D71C8DA25A24}"/>
              </a:ext>
            </a:extLst>
          </p:cNvPr>
          <p:cNvSpPr txBox="1"/>
          <p:nvPr/>
        </p:nvSpPr>
        <p:spPr>
          <a:xfrm>
            <a:off x="358388" y="16266799"/>
            <a:ext cx="5049079" cy="166713"/>
          </a:xfrm>
          <a:prstGeom prst="rect">
            <a:avLst/>
          </a:prstGeom>
        </p:spPr>
        <p:txBody>
          <a:bodyPr vert="horz" wrap="square" lIns="0" tIns="12701" rIns="0" bIns="0" rtlCol="0">
            <a:spAutoFit/>
          </a:bodyPr>
          <a:ls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698" algn="ctr">
              <a:spcBef>
                <a:spcPts val="101"/>
              </a:spcBef>
            </a:pPr>
            <a:r>
              <a:rPr lang="en-GB" sz="1000" b="1" dirty="0">
                <a:cs typeface="Open Sans"/>
                <a:hlinkClick r:id="rId7">
                  <a:extLst>
                    <a:ext uri="{A12FA001-AC4F-418D-AE19-62706E023703}">
                      <ahyp:hlinkClr xmlns:ahyp="http://schemas.microsoft.com/office/drawing/2018/hyperlinkcolor" val="tx"/>
                    </a:ext>
                  </a:extLst>
                </a:hlinkClick>
              </a:rPr>
              <a:t>www.WriteYourWebsiteHere.com</a:t>
            </a:r>
            <a:r>
              <a:rPr lang="en-GB" sz="1000" b="1" dirty="0">
                <a:cs typeface="Open Sans"/>
              </a:rPr>
              <a:t> </a:t>
            </a:r>
          </a:p>
        </p:txBody>
      </p:sp>
      <p:sp>
        <p:nvSpPr>
          <p:cNvPr id="58" name="object 53">
            <a:extLst>
              <a:ext uri="{FF2B5EF4-FFF2-40B4-BE49-F238E27FC236}">
                <a16:creationId xmlns:a16="http://schemas.microsoft.com/office/drawing/2014/main" id="{5A94F584-E6D6-4CA2-8CF1-15C8BD6F2D68}"/>
              </a:ext>
            </a:extLst>
          </p:cNvPr>
          <p:cNvSpPr txBox="1"/>
          <p:nvPr/>
        </p:nvSpPr>
        <p:spPr>
          <a:xfrm>
            <a:off x="3054762" y="5528631"/>
            <a:ext cx="2122075" cy="1203791"/>
          </a:xfrm>
          <a:prstGeom prst="rect">
            <a:avLst/>
          </a:prstGeom>
        </p:spPr>
        <p:txBody>
          <a:bodyPr vert="horz" wrap="square" lIns="0" tIns="0" rIns="0" bIns="0" rtlCol="0" anchor="t">
            <a:spAutoFit/>
          </a:bodyPr>
          <a:lstStyle/>
          <a:p>
            <a:pPr marL="13248" marR="5300">
              <a:lnSpc>
                <a:spcPct val="104200"/>
              </a:lnSpc>
              <a:spcBef>
                <a:spcPts val="73"/>
              </a:spcBef>
            </a:pPr>
            <a:r>
              <a:rPr lang="hu-HU" sz="1200" b="1" dirty="0" err="1">
                <a:solidFill>
                  <a:prstClr val="black"/>
                </a:solidFill>
                <a:latin typeface="Calibri" panose="020F0502020204030204"/>
                <a:ea typeface="Open Sans" panose="020B0606030504020204" pitchFamily="34" charset="0"/>
                <a:cs typeface="Open Sans" panose="020B0606030504020204" pitchFamily="34" charset="0"/>
              </a:rPr>
              <a:t>Repuk</a:t>
            </a:r>
            <a:r>
              <a:rPr lang="hu-HU" sz="1200" b="1" dirty="0">
                <a:solidFill>
                  <a:prstClr val="black"/>
                </a:solidFill>
                <a:latin typeface="Calibri" panose="020F0502020204030204"/>
                <a:ea typeface="Open Sans" panose="020B0606030504020204" pitchFamily="34" charset="0"/>
                <a:cs typeface="Open Sans" panose="020B0606030504020204" pitchFamily="34" charset="0"/>
              </a:rPr>
              <a:t> </a:t>
            </a:r>
            <a:r>
              <a:rPr lang="hu-HU" sz="1200" b="1" dirty="0" err="1">
                <a:solidFill>
                  <a:prstClr val="black"/>
                </a:solidFill>
                <a:latin typeface="Calibri" panose="020F0502020204030204"/>
                <a:ea typeface="Open Sans" panose="020B0606030504020204" pitchFamily="34" charset="0"/>
                <a:cs typeface="Open Sans" panose="020B0606030504020204" pitchFamily="34" charset="0"/>
              </a:rPr>
              <a:t>Soft</a:t>
            </a:r>
            <a:r>
              <a:rPr lang="hu-HU" sz="1200" b="1" dirty="0">
                <a:solidFill>
                  <a:prstClr val="black"/>
                </a:solidFill>
                <a:latin typeface="Calibri" panose="020F0502020204030204"/>
                <a:ea typeface="Open Sans" panose="020B0606030504020204" pitchFamily="34" charset="0"/>
                <a:cs typeface="Open Sans" panose="020B0606030504020204" pitchFamily="34" charset="0"/>
              </a:rPr>
              <a:t> A5 </a:t>
            </a:r>
            <a:r>
              <a:rPr lang="hu-HU" sz="1200" dirty="0">
                <a:solidFill>
                  <a:prstClr val="black"/>
                </a:solidFill>
                <a:latin typeface="Calibri" panose="020F0502020204030204"/>
                <a:ea typeface="Open Sans" panose="020B0606030504020204" pitchFamily="34" charset="0"/>
                <a:cs typeface="Open Sans" panose="020B0606030504020204" pitchFamily="34" charset="0"/>
              </a:rPr>
              <a:t>AP808172</a:t>
            </a:r>
            <a:endParaRPr lang="hu-HU" sz="1050" dirty="0">
              <a:solidFill>
                <a:prstClr val="black"/>
              </a:solidFill>
              <a:latin typeface="Calibri" panose="020F0502020204030204"/>
              <a:ea typeface="Open Sans" panose="020B0606030504020204" pitchFamily="34" charset="0"/>
              <a:cs typeface="Open Sans" panose="020B0606030504020204" pitchFamily="34" charset="0"/>
            </a:endParaRPr>
          </a:p>
          <a:p>
            <a:pPr marL="13248" marR="5300">
              <a:lnSpc>
                <a:spcPct val="104200"/>
              </a:lnSpc>
              <a:spcBef>
                <a:spcPts val="73"/>
              </a:spcBef>
            </a:pPr>
            <a:r>
              <a:rPr lang="en-GB" sz="1000" dirty="0">
                <a:solidFill>
                  <a:prstClr val="black"/>
                </a:solidFill>
                <a:latin typeface="Calibri" panose="020F0502020204030204"/>
              </a:rPr>
              <a:t>Carnet de notes à couverture souple en PU recyclé avec 80 feuilles lignées en papier recyclé. Avec marque-page et élastique de couleur assortie. Format A5.</a:t>
            </a:r>
            <a:endParaRPr lang="hu-HU" sz="1000" dirty="0">
              <a:solidFill>
                <a:prstClr val="black"/>
              </a:solidFill>
              <a:latin typeface="Calibri" panose="020F0502020204030204"/>
            </a:endParaRPr>
          </a:p>
          <a:p>
            <a:pPr marL="13248" marR="5300">
              <a:lnSpc>
                <a:spcPct val="104200"/>
              </a:lnSpc>
              <a:spcBef>
                <a:spcPts val="73"/>
              </a:spcBef>
            </a:pPr>
            <a:r>
              <a:rPr lang="en-GB" sz="1200" b="1" dirty="0">
                <a:solidFill>
                  <a:prstClr val="black"/>
                </a:solidFill>
                <a:latin typeface="Calibri" panose="020F0502020204030204"/>
                <a:ea typeface="Open Sans" panose="020B0606030504020204" pitchFamily="34" charset="0"/>
                <a:cs typeface="Open Sans" panose="020B0606030504020204" pitchFamily="34" charset="0"/>
              </a:rPr>
              <a:t>00,00 EUR</a:t>
            </a:r>
          </a:p>
          <a:p>
            <a:endParaRPr lang="hu-HU" sz="1000" dirty="0"/>
          </a:p>
        </p:txBody>
      </p:sp>
      <p:sp>
        <p:nvSpPr>
          <p:cNvPr id="62" name="object 53">
            <a:extLst>
              <a:ext uri="{FF2B5EF4-FFF2-40B4-BE49-F238E27FC236}">
                <a16:creationId xmlns:a16="http://schemas.microsoft.com/office/drawing/2014/main" id="{586ECBBA-D638-442D-9252-BA3819EE5F04}"/>
              </a:ext>
            </a:extLst>
          </p:cNvPr>
          <p:cNvSpPr txBox="1"/>
          <p:nvPr/>
        </p:nvSpPr>
        <p:spPr>
          <a:xfrm>
            <a:off x="3049259" y="9721146"/>
            <a:ext cx="2103640" cy="1042593"/>
          </a:xfrm>
          <a:prstGeom prst="rect">
            <a:avLst/>
          </a:prstGeom>
        </p:spPr>
        <p:txBody>
          <a:bodyPr vert="horz" wrap="square" lIns="0" tIns="0" rIns="0" bIns="0" rtlCol="0" anchor="t">
            <a:spAutoFit/>
          </a:bodyPr>
          <a:lstStyle/>
          <a:p>
            <a:pPr marL="13248" marR="5300">
              <a:lnSpc>
                <a:spcPct val="104200"/>
              </a:lnSpc>
              <a:spcBef>
                <a:spcPts val="73"/>
              </a:spcBef>
            </a:pPr>
            <a:r>
              <a:rPr lang="en-GB" sz="1200" b="1" dirty="0" err="1">
                <a:ea typeface="Open Sans" panose="020B0606030504020204" pitchFamily="34" charset="0"/>
                <a:cs typeface="Open Sans" panose="020B0606030504020204" pitchFamily="34" charset="0"/>
              </a:rPr>
              <a:t>Refelt</a:t>
            </a:r>
            <a:r>
              <a:rPr lang="en-GB" sz="1200" b="1" dirty="0">
                <a:ea typeface="Open Sans" panose="020B0606030504020204" pitchFamily="34" charset="0"/>
                <a:cs typeface="Open Sans" panose="020B0606030504020204" pitchFamily="34" charset="0"/>
              </a:rPr>
              <a:t> Note A5</a:t>
            </a:r>
            <a:r>
              <a:rPr lang="hu-HU" sz="1200" b="1" dirty="0">
                <a:ea typeface="Open Sans" panose="020B0606030504020204" pitchFamily="34" charset="0"/>
                <a:cs typeface="Open Sans" panose="020B0606030504020204" pitchFamily="34" charset="0"/>
              </a:rPr>
              <a:t> </a:t>
            </a:r>
            <a:r>
              <a:rPr lang="en-GB" sz="1200" dirty="0">
                <a:ea typeface="Open Sans" panose="020B0606030504020204" pitchFamily="34" charset="0"/>
                <a:cs typeface="Open Sans" panose="020B0606030504020204" pitchFamily="34" charset="0"/>
              </a:rPr>
              <a:t>AP808171 </a:t>
            </a:r>
            <a:endParaRPr lang="hu-HU" sz="800" dirty="0">
              <a:ea typeface="Open Sans" panose="020B0606030504020204" pitchFamily="34" charset="0"/>
              <a:cs typeface="Open Sans" panose="020B0606030504020204" pitchFamily="34" charset="0"/>
            </a:endParaRPr>
          </a:p>
          <a:p>
            <a:pPr marL="13248" marR="5300">
              <a:lnSpc>
                <a:spcPct val="104200"/>
              </a:lnSpc>
              <a:spcBef>
                <a:spcPts val="73"/>
              </a:spcBef>
            </a:pPr>
            <a:r>
              <a:rPr lang="en-GB" sz="1000" dirty="0"/>
              <a:t>Carnet de notes recouvert de feutrine RPET avec 80 feuilles lignées en papier recyclé. Avec marque-page, bande en caoutchouc et passant-stylo. Format A5.</a:t>
            </a:r>
            <a:endParaRPr lang="hu-HU" sz="1000" dirty="0"/>
          </a:p>
          <a:p>
            <a:pPr marL="13248" marR="5300">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56" name="object 53">
            <a:extLst>
              <a:ext uri="{FF2B5EF4-FFF2-40B4-BE49-F238E27FC236}">
                <a16:creationId xmlns:a16="http://schemas.microsoft.com/office/drawing/2014/main" id="{0DBC307E-D06C-458A-A974-7367C41AB92E}"/>
              </a:ext>
            </a:extLst>
          </p:cNvPr>
          <p:cNvSpPr txBox="1"/>
          <p:nvPr/>
        </p:nvSpPr>
        <p:spPr>
          <a:xfrm>
            <a:off x="3049259" y="7642546"/>
            <a:ext cx="2166880" cy="1042593"/>
          </a:xfrm>
          <a:prstGeom prst="rect">
            <a:avLst/>
          </a:prstGeom>
        </p:spPr>
        <p:txBody>
          <a:bodyPr vert="horz" wrap="square" lIns="0" tIns="0" rIns="0" bIns="0" rtlCol="0" anchor="t">
            <a:spAutoFit/>
          </a:bodyPr>
          <a:lstStyle/>
          <a:p>
            <a:pPr marL="13248" marR="5300" defTabSz="457188">
              <a:lnSpc>
                <a:spcPct val="104200"/>
              </a:lnSpc>
              <a:spcBef>
                <a:spcPts val="73"/>
              </a:spcBef>
              <a:defRPr/>
            </a:pPr>
            <a:r>
              <a:rPr lang="en-GB" sz="1200" b="1" dirty="0" err="1">
                <a:solidFill>
                  <a:prstClr val="black"/>
                </a:solidFill>
                <a:latin typeface="Calibri" panose="020F0502020204030204"/>
                <a:ea typeface="Open Sans" panose="020B0606030504020204" pitchFamily="34" charset="0"/>
                <a:cs typeface="Open Sans" panose="020B0606030504020204" pitchFamily="34" charset="0"/>
              </a:rPr>
              <a:t>Refelt</a:t>
            </a:r>
            <a:r>
              <a:rPr lang="en-GB" sz="1200" b="1" dirty="0">
                <a:solidFill>
                  <a:prstClr val="black"/>
                </a:solidFill>
                <a:latin typeface="Calibri" panose="020F0502020204030204"/>
                <a:ea typeface="Open Sans" panose="020B0606030504020204" pitchFamily="34" charset="0"/>
                <a:cs typeface="Open Sans" panose="020B0606030504020204" pitchFamily="34" charset="0"/>
              </a:rPr>
              <a:t> Meet A5</a:t>
            </a:r>
            <a:r>
              <a:rPr lang="hu-HU" sz="1200" b="1" dirty="0">
                <a:solidFill>
                  <a:prstClr val="black"/>
                </a:solidFill>
                <a:latin typeface="Calibri" panose="020F0502020204030204"/>
                <a:ea typeface="Open Sans" panose="020B0606030504020204" pitchFamily="34" charset="0"/>
                <a:cs typeface="Open Sans" panose="020B0606030504020204" pitchFamily="34" charset="0"/>
              </a:rPr>
              <a:t> </a:t>
            </a:r>
            <a:r>
              <a:rPr lang="en-GB" sz="1200" dirty="0">
                <a:solidFill>
                  <a:prstClr val="black"/>
                </a:solidFill>
                <a:latin typeface="Calibri" panose="020F0502020204030204"/>
                <a:ea typeface="Open Sans" panose="020B0606030504020204" pitchFamily="34" charset="0"/>
                <a:cs typeface="Open Sans" panose="020B0606030504020204" pitchFamily="34" charset="0"/>
              </a:rPr>
              <a:t>AP808273</a:t>
            </a:r>
            <a:endParaRPr lang="hu-HU" sz="800" dirty="0">
              <a:solidFill>
                <a:prstClr val="black"/>
              </a:solidFill>
              <a:latin typeface="Calibri" panose="020F0502020204030204"/>
              <a:ea typeface="Open Sans" panose="020B0606030504020204" pitchFamily="34" charset="0"/>
              <a:cs typeface="Open Sans" panose="020B0606030504020204" pitchFamily="34" charset="0"/>
            </a:endParaRPr>
          </a:p>
          <a:p>
            <a:pPr marL="13248" marR="5300" defTabSz="457188">
              <a:lnSpc>
                <a:spcPct val="104200"/>
              </a:lnSpc>
              <a:spcBef>
                <a:spcPts val="73"/>
              </a:spcBef>
              <a:defRPr/>
            </a:pPr>
            <a:r>
              <a:rPr lang="en-GB" sz="1000" dirty="0">
                <a:solidFill>
                  <a:prstClr val="black"/>
                </a:solidFill>
                <a:latin typeface="Calibri" panose="020F0502020204030204"/>
              </a:rPr>
              <a:t>Conférencier en feutrine RPET format A5 avec pochettes avant et plusieurs poches intérieures de rangement. Avec bloc-notes de 20 feuilles lignées en papier recyclé.</a:t>
            </a:r>
            <a:endParaRPr lang="hu-HU" sz="1000" dirty="0">
              <a:solidFill>
                <a:prstClr val="black"/>
              </a:solidFill>
              <a:latin typeface="Calibri" panose="020F0502020204030204"/>
            </a:endParaRPr>
          </a:p>
          <a:p>
            <a:pPr marL="13248" marR="5300" defTabSz="457188">
              <a:lnSpc>
                <a:spcPct val="104200"/>
              </a:lnSpc>
              <a:spcBef>
                <a:spcPts val="73"/>
              </a:spcBef>
              <a:defRPr/>
            </a:pPr>
            <a:r>
              <a:rPr lang="en-GB" sz="1200" b="1" dirty="0">
                <a:solidFill>
                  <a:prstClr val="black"/>
                </a:solidFill>
                <a:latin typeface="Calibri" panose="020F0502020204030204"/>
                <a:ea typeface="Open Sans" panose="020B0606030504020204" pitchFamily="34" charset="0"/>
                <a:cs typeface="Open Sans" panose="020B0606030504020204" pitchFamily="34" charset="0"/>
              </a:rPr>
              <a:t>00,00 EUR</a:t>
            </a:r>
          </a:p>
        </p:txBody>
      </p:sp>
      <p:pic>
        <p:nvPicPr>
          <p:cNvPr id="17" name="Kép 16">
            <a:extLst>
              <a:ext uri="{FF2B5EF4-FFF2-40B4-BE49-F238E27FC236}">
                <a16:creationId xmlns:a16="http://schemas.microsoft.com/office/drawing/2014/main" id="{EAD49D4B-0FB6-70A1-4B19-BD9ABFD674D1}"/>
              </a:ext>
            </a:extLst>
          </p:cNvPr>
          <p:cNvPicPr>
            <a:picLocks noChangeAspect="1"/>
          </p:cNvPicPr>
          <p:nvPr/>
        </p:nvPicPr>
        <p:blipFill>
          <a:blip r:embed="rId8">
            <a:extLst>
              <a:ext uri="{28A0092B-C50C-407E-A947-70E740481C1C}">
                <a14:useLocalDpi xmlns:a14="http://schemas.microsoft.com/office/drawing/2010/main" val="0"/>
              </a:ext>
            </a:extLst>
          </a:blip>
          <a:srcRect t="5282" b="11801"/>
          <a:stretch/>
        </p:blipFill>
        <p:spPr>
          <a:xfrm>
            <a:off x="-4" y="541273"/>
            <a:ext cx="5759454" cy="3182445"/>
          </a:xfrm>
          <a:prstGeom prst="rect">
            <a:avLst/>
          </a:prstGeom>
        </p:spPr>
      </p:pic>
      <p:sp>
        <p:nvSpPr>
          <p:cNvPr id="4" name="Téglalap 3">
            <a:extLst>
              <a:ext uri="{FF2B5EF4-FFF2-40B4-BE49-F238E27FC236}">
                <a16:creationId xmlns:a16="http://schemas.microsoft.com/office/drawing/2014/main" id="{AA57943D-9CE8-2A81-8367-2653A3A4BEAB}"/>
              </a:ext>
            </a:extLst>
          </p:cNvPr>
          <p:cNvSpPr/>
          <p:nvPr/>
        </p:nvSpPr>
        <p:spPr>
          <a:xfrm>
            <a:off x="-4" y="3572487"/>
            <a:ext cx="5759450" cy="1105211"/>
          </a:xfrm>
          <a:prstGeom prst="rect">
            <a:avLst/>
          </a:prstGeom>
          <a:solidFill>
            <a:srgbClr val="629D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6" name="object 57">
            <a:extLst>
              <a:ext uri="{FF2B5EF4-FFF2-40B4-BE49-F238E27FC236}">
                <a16:creationId xmlns:a16="http://schemas.microsoft.com/office/drawing/2014/main" id="{5BEDF96B-6AA7-7134-CB6A-78591C8BFB5A}"/>
              </a:ext>
            </a:extLst>
          </p:cNvPr>
          <p:cNvSpPr txBox="1"/>
          <p:nvPr/>
        </p:nvSpPr>
        <p:spPr>
          <a:xfrm>
            <a:off x="80284" y="3624359"/>
            <a:ext cx="5604698" cy="444690"/>
          </a:xfrm>
          <a:prstGeom prst="rect">
            <a:avLst/>
          </a:prstGeom>
        </p:spPr>
        <p:txBody>
          <a:bodyPr vert="horz" wrap="square" lIns="0" tIns="12589" rIns="0" bIns="0" rtlCol="0">
            <a:spAutoFit/>
          </a:bodyPr>
          <a:lstStyle/>
          <a:p>
            <a:pPr marL="13248" marR="5300" algn="ctr">
              <a:lnSpc>
                <a:spcPct val="102299"/>
              </a:lnSpc>
              <a:spcBef>
                <a:spcPts val="101"/>
              </a:spcBef>
            </a:pPr>
            <a:r>
              <a:rPr lang="en-GB" sz="1400" b="1" cap="all" spc="15" dirty="0">
                <a:solidFill>
                  <a:schemeClr val="bg1"/>
                </a:solidFill>
                <a:latin typeface="Ropa Mix Pro" panose="020B0504020101010102" pitchFamily="34" charset="0"/>
                <a:cs typeface="Ropa Mix Pro" panose="020B0504020101010102" pitchFamily="34" charset="0"/>
              </a:rPr>
              <a:t>Assurer une place à votre marque dans chaque espace de travail</a:t>
            </a:r>
          </a:p>
        </p:txBody>
      </p:sp>
      <p:sp>
        <p:nvSpPr>
          <p:cNvPr id="7" name="Szövegdoboz 6">
            <a:extLst>
              <a:ext uri="{FF2B5EF4-FFF2-40B4-BE49-F238E27FC236}">
                <a16:creationId xmlns:a16="http://schemas.microsoft.com/office/drawing/2014/main" id="{78BAADA6-2BE4-72E9-F482-BA705E93465E}"/>
              </a:ext>
            </a:extLst>
          </p:cNvPr>
          <p:cNvSpPr txBox="1"/>
          <p:nvPr/>
        </p:nvSpPr>
        <p:spPr>
          <a:xfrm>
            <a:off x="417896" y="4033864"/>
            <a:ext cx="5054328" cy="553998"/>
          </a:xfrm>
          <a:prstGeom prst="rect">
            <a:avLst/>
          </a:prstGeom>
          <a:noFill/>
        </p:spPr>
        <p:txBody>
          <a:bodyPr wrap="square" lIns="0" tIns="0" rIns="0" bIns="0" rtlCol="0">
            <a:spAutoFit/>
          </a:bodyPr>
          <a:lstStyle/>
          <a:p>
            <a:pPr algn="ctr"/>
            <a:r>
              <a:rPr lang="en-GB" sz="1200" dirty="0">
                <a:solidFill>
                  <a:schemeClr val="bg1"/>
                </a:solidFill>
              </a:rPr>
              <a:t>Aidez vos clients à personnaliser leur poste de travail et à s'entourer d'accessoires modernes et élégants. Trouvez les articles idéaux et faites en sorte que votre marque fasse partie des activités professionnelles quotidiennes.</a:t>
            </a:r>
          </a:p>
        </p:txBody>
      </p:sp>
      <p:sp>
        <p:nvSpPr>
          <p:cNvPr id="9" name="object 53">
            <a:extLst>
              <a:ext uri="{FF2B5EF4-FFF2-40B4-BE49-F238E27FC236}">
                <a16:creationId xmlns:a16="http://schemas.microsoft.com/office/drawing/2014/main" id="{47248052-01CC-DB03-B736-2D13BEFDBA05}"/>
              </a:ext>
            </a:extLst>
          </p:cNvPr>
          <p:cNvSpPr txBox="1"/>
          <p:nvPr/>
        </p:nvSpPr>
        <p:spPr>
          <a:xfrm>
            <a:off x="155115" y="12997546"/>
            <a:ext cx="1956977" cy="1554721"/>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err="1">
                <a:ea typeface="Open Sans" panose="020B0606030504020204" pitchFamily="34" charset="0"/>
                <a:cs typeface="Open Sans" panose="020B0606030504020204" pitchFamily="34" charset="0"/>
              </a:rPr>
              <a:t>Cabsly</a:t>
            </a:r>
            <a:r>
              <a:rPr lang="en-GB" sz="1200" b="1" dirty="0">
                <a:ea typeface="Open Sans" panose="020B0606030504020204" pitchFamily="34" charset="0"/>
                <a:cs typeface="Open Sans" panose="020B0606030504020204" pitchFamily="34" charset="0"/>
              </a:rPr>
              <a:t> Plus</a:t>
            </a:r>
            <a:br>
              <a:rPr lang="hu-HU" sz="1200" b="1" dirty="0">
                <a:ea typeface="Open Sans" panose="020B0606030504020204" pitchFamily="34" charset="0"/>
                <a:cs typeface="Open Sans" panose="020B0606030504020204" pitchFamily="34" charset="0"/>
              </a:rPr>
            </a:br>
            <a:r>
              <a:rPr lang="en-GB" sz="1200" dirty="0">
                <a:ea typeface="Open Sans" panose="020B0606030504020204" pitchFamily="34" charset="0"/>
                <a:cs typeface="Open Sans" panose="020B0606030504020204" pitchFamily="34" charset="0"/>
              </a:rPr>
              <a:t>AP864062</a:t>
            </a:r>
          </a:p>
          <a:p>
            <a:pPr marL="13251" marR="5301" algn="ctr">
              <a:lnSpc>
                <a:spcPct val="104200"/>
              </a:lnSpc>
              <a:spcBef>
                <a:spcPts val="73"/>
              </a:spcBef>
            </a:pPr>
            <a:r>
              <a:rPr lang="en-GB" sz="1000" dirty="0">
                <a:ea typeface="Open Sans" panose="020B0606030504020204" pitchFamily="34" charset="0"/>
                <a:cs typeface="Open Sans" panose="020B0606030504020204" pitchFamily="34" charset="0"/>
              </a:rPr>
              <a:t>Set de câbles de chargement USB en plastique de paille de blé écologique et chargeur rapide sans fil (15 W) dans un étui en bambou magnétique avec dragonne. Comprend un câble USB-C avec adaptateurs USB, micro USB et Lightning.</a:t>
            </a: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11" name="object 53">
            <a:extLst>
              <a:ext uri="{FF2B5EF4-FFF2-40B4-BE49-F238E27FC236}">
                <a16:creationId xmlns:a16="http://schemas.microsoft.com/office/drawing/2014/main" id="{D8932329-6DC4-8342-AD30-B0E6BC73ABDF}"/>
              </a:ext>
            </a:extLst>
          </p:cNvPr>
          <p:cNvSpPr txBox="1"/>
          <p:nvPr/>
        </p:nvSpPr>
        <p:spPr>
          <a:xfrm>
            <a:off x="3831989" y="12978812"/>
            <a:ext cx="1594644" cy="1087414"/>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Wrest</a:t>
            </a:r>
            <a:endParaRPr lang="hu-HU" sz="1200" b="1"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GB" sz="1200" dirty="0">
                <a:ea typeface="Open Sans" panose="020B0606030504020204" pitchFamily="34" charset="0"/>
                <a:cs typeface="Open Sans" panose="020B0606030504020204" pitchFamily="34" charset="0"/>
              </a:rPr>
              <a:t>AP864081</a:t>
            </a:r>
            <a:endParaRPr lang="hu-HU" sz="1400"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GB" sz="1000" dirty="0">
                <a:ea typeface="Open Sans" panose="020B0606030504020204" pitchFamily="34" charset="0"/>
                <a:cs typeface="Open Sans" panose="020B0606030504020204" pitchFamily="34" charset="0"/>
              </a:rPr>
              <a:t>Tapis de souris en RPET avec repose-poignet ergonomique et base antidérapante en caoutchouc.</a:t>
            </a: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12" name="object 53">
            <a:extLst>
              <a:ext uri="{FF2B5EF4-FFF2-40B4-BE49-F238E27FC236}">
                <a16:creationId xmlns:a16="http://schemas.microsoft.com/office/drawing/2014/main" id="{EAC8E49B-5914-A2AF-36A2-21568117D071}"/>
              </a:ext>
            </a:extLst>
          </p:cNvPr>
          <p:cNvSpPr txBox="1"/>
          <p:nvPr/>
        </p:nvSpPr>
        <p:spPr>
          <a:xfrm>
            <a:off x="2127180" y="13012790"/>
            <a:ext cx="1579422" cy="1074590"/>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err="1">
                <a:ea typeface="Open Sans" panose="020B0606030504020204" pitchFamily="34" charset="0"/>
                <a:cs typeface="Open Sans" panose="020B0606030504020204" pitchFamily="34" charset="0"/>
              </a:rPr>
              <a:t>CreaNote</a:t>
            </a:r>
            <a:r>
              <a:rPr lang="en-GB" sz="1200" b="1" dirty="0">
                <a:ea typeface="Open Sans" panose="020B0606030504020204" pitchFamily="34" charset="0"/>
                <a:cs typeface="Open Sans" panose="020B0606030504020204" pitchFamily="34" charset="0"/>
              </a:rPr>
              <a:t> Plus A6 Seed</a:t>
            </a:r>
            <a:br>
              <a:rPr lang="hu-HU" sz="1200" b="1" dirty="0">
                <a:ea typeface="Open Sans" panose="020B0606030504020204" pitchFamily="34" charset="0"/>
                <a:cs typeface="Open Sans" panose="020B0606030504020204" pitchFamily="34" charset="0"/>
              </a:rPr>
            </a:br>
            <a:r>
              <a:rPr lang="en-GB" sz="1200" dirty="0">
                <a:ea typeface="Open Sans" panose="020B0606030504020204" pitchFamily="34" charset="0"/>
                <a:cs typeface="Open Sans" panose="020B0606030504020204" pitchFamily="34" charset="0"/>
              </a:rPr>
              <a:t>AP716881</a:t>
            </a:r>
            <a:endParaRPr lang="hu-HU" sz="1200"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GB" sz="1000" dirty="0">
                <a:ea typeface="Open Sans" panose="020B0606030504020204" pitchFamily="34" charset="0"/>
                <a:cs typeface="Open Sans" panose="020B0606030504020204" pitchFamily="34" charset="0"/>
              </a:rPr>
              <a:t>Carnet avec couverture en papier ensemencé personnalisé et intérieurs personnalisés.</a:t>
            </a: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14" name="Téglalap 13">
            <a:extLst>
              <a:ext uri="{FF2B5EF4-FFF2-40B4-BE49-F238E27FC236}">
                <a16:creationId xmlns:a16="http://schemas.microsoft.com/office/drawing/2014/main" id="{D7511471-303C-6040-5A78-50104C3449AA}"/>
              </a:ext>
            </a:extLst>
          </p:cNvPr>
          <p:cNvSpPr/>
          <p:nvPr/>
        </p:nvSpPr>
        <p:spPr>
          <a:xfrm>
            <a:off x="332817" y="11277536"/>
            <a:ext cx="1628633" cy="1618139"/>
          </a:xfrm>
          <a:prstGeom prst="rect">
            <a:avLst/>
          </a:prstGeom>
          <a:solidFill>
            <a:srgbClr val="CAE8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6" name="Téglalap 15">
            <a:extLst>
              <a:ext uri="{FF2B5EF4-FFF2-40B4-BE49-F238E27FC236}">
                <a16:creationId xmlns:a16="http://schemas.microsoft.com/office/drawing/2014/main" id="{A768AFA8-3078-8DFD-EA81-08ECFD008AD7}"/>
              </a:ext>
            </a:extLst>
          </p:cNvPr>
          <p:cNvSpPr/>
          <p:nvPr/>
        </p:nvSpPr>
        <p:spPr>
          <a:xfrm>
            <a:off x="2077970" y="11277536"/>
            <a:ext cx="1628633" cy="1618139"/>
          </a:xfrm>
          <a:prstGeom prst="rect">
            <a:avLst/>
          </a:prstGeom>
          <a:solidFill>
            <a:srgbClr val="CAE8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9" name="Téglalap 18">
            <a:extLst>
              <a:ext uri="{FF2B5EF4-FFF2-40B4-BE49-F238E27FC236}">
                <a16:creationId xmlns:a16="http://schemas.microsoft.com/office/drawing/2014/main" id="{FAC5112E-D8AE-6EFB-B985-8C7E4C463516}"/>
              </a:ext>
            </a:extLst>
          </p:cNvPr>
          <p:cNvSpPr/>
          <p:nvPr/>
        </p:nvSpPr>
        <p:spPr>
          <a:xfrm>
            <a:off x="3831989" y="11277536"/>
            <a:ext cx="1628633" cy="1618139"/>
          </a:xfrm>
          <a:prstGeom prst="rect">
            <a:avLst/>
          </a:prstGeom>
          <a:solidFill>
            <a:srgbClr val="CAE8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2" name="Kép 31" descr="A képen fekete, sötétség látható&#10;&#10;Előfordulhat, hogy a mesterséges intelligencia által létrehozott tartalom helytelen.">
            <a:extLst>
              <a:ext uri="{FF2B5EF4-FFF2-40B4-BE49-F238E27FC236}">
                <a16:creationId xmlns:a16="http://schemas.microsoft.com/office/drawing/2014/main" id="{1AEC1421-BCB2-8077-0B8A-FD3A0154AA1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85261" y="15915583"/>
            <a:ext cx="252000" cy="252000"/>
          </a:xfrm>
          <a:prstGeom prst="rect">
            <a:avLst/>
          </a:prstGeom>
        </p:spPr>
      </p:pic>
      <p:pic>
        <p:nvPicPr>
          <p:cNvPr id="34" name="Kép 33" descr="A képen fekete, sötétség látható&#10;&#10;Előfordulhat, hogy a mesterséges intelligencia által létrehozott tartalom helytelen.">
            <a:extLst>
              <a:ext uri="{FF2B5EF4-FFF2-40B4-BE49-F238E27FC236}">
                <a16:creationId xmlns:a16="http://schemas.microsoft.com/office/drawing/2014/main" id="{9C7D5A2B-C441-413D-1984-0B45543FF9B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04704" y="15915583"/>
            <a:ext cx="252000" cy="252000"/>
          </a:xfrm>
          <a:prstGeom prst="rect">
            <a:avLst/>
          </a:prstGeom>
        </p:spPr>
      </p:pic>
      <p:pic>
        <p:nvPicPr>
          <p:cNvPr id="36" name="Kép 35" descr="A képen fekete, sötétség látható&#10;&#10;Előfordulhat, hogy a mesterséges intelligencia által létrehozott tartalom helytelen.">
            <a:extLst>
              <a:ext uri="{FF2B5EF4-FFF2-40B4-BE49-F238E27FC236}">
                <a16:creationId xmlns:a16="http://schemas.microsoft.com/office/drawing/2014/main" id="{1628632E-40FB-1AED-E3E7-1302F56EF2E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424147" y="15915583"/>
            <a:ext cx="252000" cy="252000"/>
          </a:xfrm>
          <a:prstGeom prst="rect">
            <a:avLst/>
          </a:prstGeom>
        </p:spPr>
      </p:pic>
      <p:pic>
        <p:nvPicPr>
          <p:cNvPr id="41" name="Kép 40" descr="A képen szimbólum, Grafika, sor, Betűtípus látható&#10;&#10;Előfordulhat, hogy a mesterséges intelligencia által létrehozott tartalom helytelen.">
            <a:extLst>
              <a:ext uri="{FF2B5EF4-FFF2-40B4-BE49-F238E27FC236}">
                <a16:creationId xmlns:a16="http://schemas.microsoft.com/office/drawing/2014/main" id="{4769F459-9797-7BA3-74DB-3BD76414026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48148" y="15918793"/>
            <a:ext cx="252000" cy="252000"/>
          </a:xfrm>
          <a:prstGeom prst="rect">
            <a:avLst/>
          </a:prstGeom>
        </p:spPr>
      </p:pic>
      <p:pic>
        <p:nvPicPr>
          <p:cNvPr id="44" name="Kép 43" descr="A képen fekete, sötétség látható&#10;&#10;Előfordulhat, hogy a mesterséges intelligencia által létrehozott tartalom helytelen.">
            <a:extLst>
              <a:ext uri="{FF2B5EF4-FFF2-40B4-BE49-F238E27FC236}">
                <a16:creationId xmlns:a16="http://schemas.microsoft.com/office/drawing/2014/main" id="{D6555C3E-47E6-6475-E05A-F4F575BEB24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709957" y="15910097"/>
            <a:ext cx="252000" cy="252000"/>
          </a:xfrm>
          <a:prstGeom prst="rect">
            <a:avLst/>
          </a:prstGeom>
        </p:spPr>
      </p:pic>
      <p:pic>
        <p:nvPicPr>
          <p:cNvPr id="50" name="Kép 49" descr="A képen fekete, sötétség látható&#10;&#10;Előfordulhat, hogy a mesterséges intelligencia által létrehozott tartalom helytelen.">
            <a:extLst>
              <a:ext uri="{FF2B5EF4-FFF2-40B4-BE49-F238E27FC236}">
                <a16:creationId xmlns:a16="http://schemas.microsoft.com/office/drawing/2014/main" id="{815F63E0-9A2D-2C3F-5CC8-2703A416BC7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067198" y="15918793"/>
            <a:ext cx="252000" cy="252000"/>
          </a:xfrm>
          <a:prstGeom prst="rect">
            <a:avLst/>
          </a:prstGeom>
        </p:spPr>
      </p:pic>
      <p:pic>
        <p:nvPicPr>
          <p:cNvPr id="57" name="Kép 56" descr="A képen fekete, sötétség látható&#10;&#10;Előfordulhat, hogy a mesterséges intelligencia által létrehozott tartalom helytelen.">
            <a:extLst>
              <a:ext uri="{FF2B5EF4-FFF2-40B4-BE49-F238E27FC236}">
                <a16:creationId xmlns:a16="http://schemas.microsoft.com/office/drawing/2014/main" id="{FFDE3BEB-0963-231D-16F9-CFF0D6CFC6B7}"/>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386248" y="15910097"/>
            <a:ext cx="252000" cy="252000"/>
          </a:xfrm>
          <a:prstGeom prst="rect">
            <a:avLst/>
          </a:prstGeom>
        </p:spPr>
      </p:pic>
      <p:pic>
        <p:nvPicPr>
          <p:cNvPr id="18" name="Kép 17" descr="A képen kábel látható&#10;&#10;Előfordulhat, hogy a mesterséges intelligencia által létrehozott tartalom helytelen.">
            <a:extLst>
              <a:ext uri="{FF2B5EF4-FFF2-40B4-BE49-F238E27FC236}">
                <a16:creationId xmlns:a16="http://schemas.microsoft.com/office/drawing/2014/main" id="{846F5670-EFD8-0C02-38C2-B34A576630BA}"/>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55948" y="11308517"/>
            <a:ext cx="1555313" cy="1555313"/>
          </a:xfrm>
          <a:prstGeom prst="rect">
            <a:avLst/>
          </a:prstGeom>
        </p:spPr>
      </p:pic>
      <p:pic>
        <p:nvPicPr>
          <p:cNvPr id="21" name="Kép 20" descr="A képen képernyőkép, kör, Acélkék látható&#10;&#10;Előfordulhat, hogy a mesterséges intelligencia által létrehozott tartalom helytelen.">
            <a:extLst>
              <a:ext uri="{FF2B5EF4-FFF2-40B4-BE49-F238E27FC236}">
                <a16:creationId xmlns:a16="http://schemas.microsoft.com/office/drawing/2014/main" id="{B4C572A5-7B7A-FB75-7416-6FAB3332D245}"/>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921269" y="11361137"/>
            <a:ext cx="1450071" cy="1450071"/>
          </a:xfrm>
          <a:prstGeom prst="rect">
            <a:avLst/>
          </a:prstGeom>
        </p:spPr>
      </p:pic>
      <p:pic>
        <p:nvPicPr>
          <p:cNvPr id="23" name="Kép 22" descr="A képen virág, rajz, növény látható&#10;&#10;Előfordulhat, hogy a mesterséges intelligencia által létrehozott tartalom helytelen.">
            <a:extLst>
              <a:ext uri="{FF2B5EF4-FFF2-40B4-BE49-F238E27FC236}">
                <a16:creationId xmlns:a16="http://schemas.microsoft.com/office/drawing/2014/main" id="{D8B649E1-08C3-DC1A-4E83-B04B86DC1F97}"/>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127180" y="11321066"/>
            <a:ext cx="1530211" cy="1530211"/>
          </a:xfrm>
          <a:prstGeom prst="rect">
            <a:avLst/>
          </a:prstGeom>
        </p:spPr>
      </p:pic>
    </p:spTree>
    <p:extLst>
      <p:ext uri="{BB962C8B-B14F-4D97-AF65-F5344CB8AC3E}">
        <p14:creationId xmlns:p14="http://schemas.microsoft.com/office/powerpoint/2010/main" val="2539906444"/>
      </p:ext>
    </p:extLst>
  </p:cSld>
  <p:clrMapOvr>
    <a:masterClrMapping/>
  </p:clrMapOvr>
</p:sld>
</file>

<file path=ppt/theme/theme1.xml><?xml version="1.0" encoding="utf-8"?>
<a:theme xmlns:a="http://schemas.openxmlformats.org/drawingml/2006/main" name="Office-téma">
  <a:themeElements>
    <a:clrScheme name="Office-té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té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é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6622</TotalTime>
  <Words>252</Words>
  <Application>Microsoft Office PowerPoint</Application>
  <PresentationFormat>Egyéni</PresentationFormat>
  <Paragraphs>28</Paragraphs>
  <Slides>1</Slides>
  <Notes>1</Notes>
  <HiddenSlides>0</HiddenSlides>
  <MMClips>0</MMClips>
  <ScaleCrop>false</ScaleCrop>
  <HeadingPairs>
    <vt:vector size="6" baseType="variant">
      <vt:variant>
        <vt:lpstr>Használt betűtípusok</vt:lpstr>
      </vt:variant>
      <vt:variant>
        <vt:i4>7</vt:i4>
      </vt:variant>
      <vt:variant>
        <vt:lpstr>Téma</vt:lpstr>
      </vt:variant>
      <vt:variant>
        <vt:i4>1</vt:i4>
      </vt:variant>
      <vt:variant>
        <vt:lpstr>Diacímek</vt:lpstr>
      </vt:variant>
      <vt:variant>
        <vt:i4>1</vt:i4>
      </vt:variant>
    </vt:vector>
  </HeadingPairs>
  <TitlesOfParts>
    <vt:vector size="9" baseType="lpstr">
      <vt:lpstr>Aptos</vt:lpstr>
      <vt:lpstr>Arial</vt:lpstr>
      <vt:lpstr>Calibri</vt:lpstr>
      <vt:lpstr>Calibri Light</vt:lpstr>
      <vt:lpstr>Open Sans</vt:lpstr>
      <vt:lpstr>OpenSans-Light</vt:lpstr>
      <vt:lpstr>Ropa Mix Pro</vt:lpstr>
      <vt:lpstr>Office-téma</vt:lpstr>
      <vt:lpstr>PowerPoint-bemutató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subject/>
  <dc:creator>COOL Collection</dc:creator>
  <cp:keywords/>
  <dc:description/>
  <cp:lastModifiedBy>Szabó Réka</cp:lastModifiedBy>
  <cp:revision>152</cp:revision>
  <cp:lastPrinted>2020-10-14T10:13:42Z</cp:lastPrinted>
  <dcterms:created xsi:type="dcterms:W3CDTF">2020-04-21T06:52:21Z</dcterms:created>
  <dcterms:modified xsi:type="dcterms:W3CDTF">2025-02-12T09:30:36Z</dcterms:modified>
  <cp:category/>
</cp:coreProperties>
</file>